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9" r:id="rId4"/>
    <p:sldId id="266" r:id="rId5"/>
    <p:sldId id="280" r:id="rId6"/>
    <p:sldId id="282" r:id="rId7"/>
    <p:sldId id="283" r:id="rId8"/>
    <p:sldId id="267" r:id="rId9"/>
    <p:sldId id="276" r:id="rId10"/>
    <p:sldId id="277" r:id="rId11"/>
    <p:sldId id="278" r:id="rId12"/>
    <p:sldId id="268" r:id="rId13"/>
    <p:sldId id="270" r:id="rId14"/>
    <p:sldId id="269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5D1"/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1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"/>
            <a:ext cx="483928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2283"/>
          <a:stretch/>
        </p:blipFill>
        <p:spPr bwMode="auto">
          <a:xfrm>
            <a:off x="4419600" y="3654265"/>
            <a:ext cx="4626429" cy="32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0" y="3124200"/>
            <a:ext cx="4419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371" y="116782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Boundary 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286000"/>
            <a:ext cx="90075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31"/>
            <a:ext cx="9144000" cy="40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829466" y="-64532"/>
            <a:ext cx="7657383" cy="3493532"/>
            <a:chOff x="743822" y="3412867"/>
            <a:chExt cx="7657383" cy="3493532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Mid-span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412867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412867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86" y="4079158"/>
            <a:ext cx="3048370" cy="2169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230786" y="3392269"/>
            <a:ext cx="304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Typical Accelerometer Installation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44082" y="120134"/>
            <a:ext cx="650156" cy="327213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977677" y="3505200"/>
            <a:ext cx="3175723" cy="2831068"/>
            <a:chOff x="4701228" y="3276600"/>
            <a:chExt cx="3627076" cy="3200400"/>
          </a:xfrm>
        </p:grpSpPr>
        <p:grpSp>
          <p:nvGrpSpPr>
            <p:cNvPr id="16" name="Group 15"/>
            <p:cNvGrpSpPr/>
            <p:nvPr/>
          </p:nvGrpSpPr>
          <p:grpSpPr>
            <a:xfrm>
              <a:off x="4841198" y="3988696"/>
              <a:ext cx="3319210" cy="2308537"/>
              <a:chOff x="2483120" y="3707490"/>
              <a:chExt cx="4303714" cy="2982412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620564" y="3707490"/>
                <a:ext cx="4166270" cy="57319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rapezoid 47"/>
              <p:cNvSpPr/>
              <p:nvPr/>
            </p:nvSpPr>
            <p:spPr>
              <a:xfrm>
                <a:off x="2964174" y="4352336"/>
                <a:ext cx="678567" cy="2337566"/>
              </a:xfrm>
              <a:prstGeom prst="trapezoid">
                <a:avLst>
                  <a:gd name="adj" fmla="val 8543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179758" y="4280686"/>
                <a:ext cx="247399" cy="716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apezoid 51"/>
              <p:cNvSpPr/>
              <p:nvPr/>
            </p:nvSpPr>
            <p:spPr>
              <a:xfrm>
                <a:off x="5755114" y="4352336"/>
                <a:ext cx="678567" cy="2337566"/>
              </a:xfrm>
              <a:prstGeom prst="trapezoid">
                <a:avLst>
                  <a:gd name="adj" fmla="val 8543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970698" y="4280686"/>
                <a:ext cx="247399" cy="7165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 flipV="1">
                <a:off x="4634977" y="4280686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200375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991315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 rot="5400000" flipV="1">
                <a:off x="2480192" y="3925366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200375" y="4614226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 rot="5400000" flipV="1">
                <a:off x="2883934" y="4652978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1315" y="4614226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/>
              <p:cNvSpPr/>
              <p:nvPr/>
            </p:nvSpPr>
            <p:spPr>
              <a:xfrm rot="5400000" flipV="1">
                <a:off x="5661958" y="4652978"/>
                <a:ext cx="143299" cy="13744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600616" y="3886614"/>
                <a:ext cx="206166" cy="2149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2752644" y="4381365"/>
                <a:ext cx="0" cy="3403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2711193" y="4721699"/>
                <a:ext cx="3969858" cy="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Isosceles Triangle 142"/>
              <p:cNvSpPr/>
              <p:nvPr/>
            </p:nvSpPr>
            <p:spPr>
              <a:xfrm flipV="1">
                <a:off x="5320300" y="4299127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Isosceles Triangle 143"/>
              <p:cNvSpPr/>
              <p:nvPr/>
            </p:nvSpPr>
            <p:spPr>
              <a:xfrm flipV="1">
                <a:off x="3895644" y="4299127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 flipV="1">
                <a:off x="2701749" y="4352925"/>
                <a:ext cx="65105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701228" y="4457700"/>
              <a:ext cx="533400" cy="330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3’</a:t>
              </a:r>
              <a:endParaRPr lang="en-US" sz="1300" dirty="0"/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6298585" y="3986633"/>
              <a:ext cx="471766" cy="1437631"/>
            </a:xfrm>
            <a:prstGeom prst="rightBrace">
              <a:avLst>
                <a:gd name="adj1" fmla="val 4852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091379" y="4871426"/>
              <a:ext cx="911976" cy="34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Vertical</a:t>
              </a:r>
              <a:endParaRPr lang="en-US" sz="1400" dirty="0"/>
            </a:p>
          </p:txBody>
        </p:sp>
        <p:sp>
          <p:nvSpPr>
            <p:cNvPr id="137" name="Right Brace 136"/>
            <p:cNvSpPr/>
            <p:nvPr/>
          </p:nvSpPr>
          <p:spPr>
            <a:xfrm rot="16200000" flipV="1">
              <a:off x="6230881" y="2635584"/>
              <a:ext cx="640805" cy="2509102"/>
            </a:xfrm>
            <a:prstGeom prst="rightBrace">
              <a:avLst>
                <a:gd name="adj1" fmla="val 55898"/>
                <a:gd name="adj2" fmla="val 496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65763" y="3276600"/>
              <a:ext cx="1430965" cy="34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Longitudinal</a:t>
              </a:r>
              <a:endParaRPr lang="en-US" sz="14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44220" y="3304401"/>
              <a:ext cx="3584084" cy="3172599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Arc 24"/>
          <p:cNvSpPr/>
          <p:nvPr/>
        </p:nvSpPr>
        <p:spPr>
          <a:xfrm rot="12418184">
            <a:off x="4236126" y="3178270"/>
            <a:ext cx="2083434" cy="1463550"/>
          </a:xfrm>
          <a:prstGeom prst="arc">
            <a:avLst/>
          </a:prstGeom>
          <a:ln w="50800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54580" y="5684520"/>
            <a:ext cx="566133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9466" y="839348"/>
            <a:ext cx="5350051" cy="2708316"/>
            <a:chOff x="593549" y="1219200"/>
            <a:chExt cx="5350051" cy="2708316"/>
          </a:xfrm>
        </p:grpSpPr>
        <p:sp>
          <p:nvSpPr>
            <p:cNvPr id="5" name="Rectangle 4"/>
            <p:cNvSpPr/>
            <p:nvPr/>
          </p:nvSpPr>
          <p:spPr>
            <a:xfrm>
              <a:off x="654280" y="1525448"/>
              <a:ext cx="5220424" cy="1988864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3549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62516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07915" y="1480180"/>
              <a:ext cx="235685" cy="208228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42031" y="1570714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2031" y="3381399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960" y="1845204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4960" y="2389542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4960" y="2116808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960" y="2577400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4960" y="2849003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4960" y="3121737"/>
              <a:ext cx="5090797" cy="814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365418" y="1422250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177600" y="3528399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1/4</a:t>
              </a:r>
              <a:endParaRPr lang="en-US" sz="10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000193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786208" y="3527406"/>
              <a:ext cx="662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Mid-span</a:t>
              </a:r>
              <a:endParaRPr lang="en-US" sz="10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2651523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2463705" y="3527406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3/4</a:t>
              </a:r>
              <a:endParaRPr lang="en-US" sz="10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3946958" y="1421257"/>
              <a:ext cx="0" cy="221555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3759140" y="3527406"/>
              <a:ext cx="3756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1/4</a:t>
              </a:r>
              <a:endParaRPr 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44454" y="1219200"/>
              <a:ext cx="902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 7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9955" y="1219200"/>
              <a:ext cx="902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 8</a:t>
              </a:r>
              <a:endParaRPr lang="en-US" sz="1400" dirty="0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925171" y="1542423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1925170" y="2362381"/>
              <a:ext cx="141411" cy="1358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925170" y="2550240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573304" y="2362381"/>
              <a:ext cx="141411" cy="13580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013728" y="2359632"/>
              <a:ext cx="141411" cy="135802"/>
            </a:xfrm>
            <a:prstGeom prst="mathMultiply">
              <a:avLst/>
            </a:prstGeom>
            <a:solidFill>
              <a:srgbClr val="7030A0"/>
            </a:solidFill>
            <a:ln>
              <a:solidFill>
                <a:srgbClr val="B825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ultiply 75"/>
            <p:cNvSpPr/>
            <p:nvPr/>
          </p:nvSpPr>
          <p:spPr>
            <a:xfrm>
              <a:off x="3208378" y="2458101"/>
              <a:ext cx="141411" cy="135802"/>
            </a:xfrm>
            <a:prstGeom prst="mathMultiply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t="23090" r="23383"/>
          <a:stretch/>
        </p:blipFill>
        <p:spPr>
          <a:xfrm>
            <a:off x="3407562" y="3754879"/>
            <a:ext cx="2640599" cy="23035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23851" r="22775" b="2342"/>
          <a:stretch/>
        </p:blipFill>
        <p:spPr>
          <a:xfrm>
            <a:off x="533400" y="3754879"/>
            <a:ext cx="2742806" cy="23035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9" t="18036" r="26884"/>
          <a:stretch/>
        </p:blipFill>
        <p:spPr>
          <a:xfrm>
            <a:off x="6179517" y="3754879"/>
            <a:ext cx="2466342" cy="23035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5" t="14659" r="16931"/>
          <a:stretch/>
        </p:blipFill>
        <p:spPr>
          <a:xfrm>
            <a:off x="6179517" y="783079"/>
            <a:ext cx="2466342" cy="2820855"/>
          </a:xfrm>
          <a:prstGeom prst="rect">
            <a:avLst/>
          </a:prstGeom>
        </p:spPr>
      </p:pic>
      <p:sp>
        <p:nvSpPr>
          <p:cNvPr id="36" name="Multiply 35"/>
          <p:cNvSpPr/>
          <p:nvPr/>
        </p:nvSpPr>
        <p:spPr>
          <a:xfrm>
            <a:off x="6179517" y="3754879"/>
            <a:ext cx="297483" cy="3048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3425850" y="3754879"/>
            <a:ext cx="297483" cy="304800"/>
          </a:xfrm>
          <a:prstGeom prst="mathMultiply">
            <a:avLst/>
          </a:prstGeom>
          <a:solidFill>
            <a:srgbClr val="7030A0"/>
          </a:solidFill>
          <a:ln>
            <a:solidFill>
              <a:srgbClr val="B8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531751" y="3754879"/>
            <a:ext cx="297483" cy="304800"/>
          </a:xfrm>
          <a:prstGeom prst="mathMultiply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6179517" y="762000"/>
            <a:ext cx="297483" cy="304800"/>
          </a:xfrm>
          <a:prstGeom prst="mathMultiply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431467">
            <a:off x="1709577" y="5023753"/>
            <a:ext cx="566133" cy="8493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99510" y="4800600"/>
            <a:ext cx="914400" cy="121919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6637803">
            <a:off x="7228187" y="5301251"/>
            <a:ext cx="566133" cy="8493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3478257">
            <a:off x="7426069" y="2826893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3478257">
            <a:off x="6671384" y="2028318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3478257">
            <a:off x="6929244" y="1516863"/>
            <a:ext cx="435697" cy="554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58" y="18754"/>
            <a:ext cx="6965284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137</Words>
  <Application>Microsoft Office PowerPoint</Application>
  <PresentationFormat>On-screen Show (4:3)</PresentationFormat>
  <Paragraphs>67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44</cp:revision>
  <dcterms:created xsi:type="dcterms:W3CDTF">2016-07-11T16:47:55Z</dcterms:created>
  <dcterms:modified xsi:type="dcterms:W3CDTF">2016-08-17T00:48:15Z</dcterms:modified>
</cp:coreProperties>
</file>